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263" r:id="rId4"/>
    <p:sldId id="258" r:id="rId5"/>
    <p:sldId id="262" r:id="rId6"/>
    <p:sldId id="264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6175-F772-40F6-9327-444BC166896D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F983FB1-02A5-459A-B0DE-DD368344EA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6175-F772-40F6-9327-444BC166896D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3FB1-02A5-459A-B0DE-DD368344E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6175-F772-40F6-9327-444BC166896D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3FB1-02A5-459A-B0DE-DD368344E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6175-F772-40F6-9327-444BC166896D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3FB1-02A5-459A-B0DE-DD368344EA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6175-F772-40F6-9327-444BC166896D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F983FB1-02A5-459A-B0DE-DD368344E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6175-F772-40F6-9327-444BC166896D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3FB1-02A5-459A-B0DE-DD368344EA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6175-F772-40F6-9327-444BC166896D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3FB1-02A5-459A-B0DE-DD368344EA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6175-F772-40F6-9327-444BC166896D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3FB1-02A5-459A-B0DE-DD368344E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6175-F772-40F6-9327-444BC166896D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3FB1-02A5-459A-B0DE-DD368344E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6175-F772-40F6-9327-444BC166896D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83FB1-02A5-459A-B0DE-DD368344EA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6175-F772-40F6-9327-444BC166896D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F983FB1-02A5-459A-B0DE-DD368344EA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73F6175-F772-40F6-9327-444BC166896D}" type="datetimeFigureOut">
              <a:rPr lang="ru-RU" smtClean="0"/>
              <a:pPr/>
              <a:t>10.01.2020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F983FB1-02A5-459A-B0DE-DD368344E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Осторожно, </a:t>
            </a:r>
            <a:r>
              <a:rPr lang="ru-RU" dirty="0" smtClean="0">
                <a:latin typeface="Monotype Corsiva" pitchFamily="66" charset="0"/>
              </a:rPr>
              <a:t>ПАВ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smtClean="0">
                <a:latin typeface="Monotype Corsiva" pitchFamily="66" charset="0"/>
              </a:rPr>
              <a:t>!</a:t>
            </a:r>
            <a:endParaRPr lang="ru-RU" dirty="0">
              <a:latin typeface="Monotype Corsiva" pitchFamily="66" charset="0"/>
            </a:endParaRPr>
          </a:p>
        </p:txBody>
      </p:sp>
      <p:pic>
        <p:nvPicPr>
          <p:cNvPr id="1028" name="Picture 4" descr="Картинки по запросу &quot;табачные конфеты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4857751"/>
            <a:ext cx="3214710" cy="17859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Картинки по запросу &quot;как понять что ребенок употребляет снюс&quot;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214686"/>
            <a:ext cx="3177689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Monotype Corsiva" pitchFamily="66" charset="0"/>
              </a:rPr>
              <a:t>Что это такое </a:t>
            </a:r>
            <a:r>
              <a:rPr lang="en-US" b="1" dirty="0" smtClean="0">
                <a:solidFill>
                  <a:schemeClr val="tx1"/>
                </a:solidFill>
                <a:latin typeface="Monotype Corsiva" pitchFamily="66" charset="0"/>
              </a:rPr>
              <a:t>?</a:t>
            </a:r>
            <a:endParaRPr lang="ru-RU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1" y="2547938"/>
            <a:ext cx="5572164" cy="1338262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Снюс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бездымный табачный продукт, который выпускается в разных формах и применяется как жевательный табак.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8" name="Picture 4" descr="Картинки по запросу &quot;снюс&quot;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571876"/>
            <a:ext cx="4786314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714356"/>
            <a:ext cx="7772400" cy="171451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i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3100" b="1" i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3100" b="1" i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3100" b="1" i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3100" b="1" i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3100" b="1" i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3100" b="1" i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3100" b="1" i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3100" b="1" i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3100" b="1" i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3100" b="1" i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3100" b="1" i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3100" b="1" i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3100" b="1" i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3100" b="1" i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3100" b="1" i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solidFill>
                  <a:schemeClr val="tx1"/>
                </a:solidFill>
                <a:latin typeface="Monotype Corsiva" pitchFamily="66" charset="0"/>
              </a:rPr>
              <a:t> Причины употребления ПАВ детьми и подростками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2357430"/>
            <a:ext cx="7929618" cy="3071834"/>
          </a:xfrm>
        </p:spPr>
        <p:txBody>
          <a:bodyPr>
            <a:norm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Желание стать «своим» среди сверстников, быть принятыми, понятыми.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Стремление к удовольствию. Желание обрести хорошее настроение и душевный комфорт.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Чтобы забыть о своих проблемах, отключиться от неприятностей.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Любопытство и скука, интерес к «запретному плоду».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Желание выглядеть взрослым.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11" descr="Картинки по запросу &quot;проблемы подростков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2571768" cy="12144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3" descr="Картинки по запросу &quot;подростки и сверстники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5072074"/>
            <a:ext cx="2847975" cy="15287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85720" y="357166"/>
            <a:ext cx="8358246" cy="50783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Как узнать, что ребенок употребляет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снюс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?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2000" b="1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i="1" dirty="0" smtClean="0">
              <a:solidFill>
                <a:srgbClr val="000000"/>
              </a:solidFill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i="1" dirty="0">
              <a:solidFill>
                <a:srgbClr val="000000"/>
              </a:solidFill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i="1" dirty="0">
              <a:solidFill>
                <a:srgbClr val="000000"/>
              </a:solidFill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Если обнаружили эти симптомы, что делать?</a:t>
            </a:r>
            <a:endParaRPr lang="ru-RU" sz="2800" b="1" i="1" dirty="0">
              <a:solidFill>
                <a:srgbClr val="000000"/>
              </a:solidFill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Спокойно обсудите с ребенком происходящее, расскажите о последствиях и рисках. Постарайтесь сделать так, чтобы ребенок сам захотел избавиться от этой вредной привычки, и предложите ему помощь и поддержку в этом. Будьте терпеливы и тверды в своем решении.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Картинки по запросу &quot;табачные конфеты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5214950"/>
            <a:ext cx="2681285" cy="142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14282" y="928670"/>
            <a:ext cx="40719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правило, под верхней или нижней губой появляются воспаление и язвы. 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00628" y="928670"/>
            <a:ext cx="37862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Меняется поведение: ребенок становится беспокойным и раздражительным в период отмены, а сразу после приема – вялым и сонным. Может быть тошнота.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1857364"/>
            <a:ext cx="400049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теклянный взгляд, зрачки не реагируют на освещение.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ru-RU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ru-RU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2500306"/>
            <a:ext cx="3429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Пропадает интерес к учебе, снижается успеваемость. 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072066" y="2786058"/>
            <a:ext cx="35004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Пакетики с неизвестным веществом в кармане.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Зависимость от </a:t>
            </a:r>
            <a:r>
              <a:rPr lang="ru-RU" sz="3600" b="1" dirty="0" err="1" smtClean="0">
                <a:solidFill>
                  <a:schemeClr val="tx1"/>
                </a:solidFill>
                <a:latin typeface="Monotype Corsiva" pitchFamily="66" charset="0"/>
              </a:rPr>
              <a:t>СНЮСа</a:t>
            </a:r>
            <a:endParaRPr lang="ru-RU" sz="36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2547938"/>
            <a:ext cx="8208993" cy="323851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Снюс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как и табак для курения,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вызывает никотиновую зависимость.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Физическая и психическая зависимость от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снюса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намного сильнее и избавиться от нее крайне трудно.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Привыкание при приеме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снюса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возникает намного быстрее, и зависимость от никотина выражена в большей мере.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8436" name="Picture 4" descr="Картинки по запросу &quot;зависимость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2286016" cy="1785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8" name="Picture 6" descr="Картинки по запросу &quot;зависимость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5000636"/>
            <a:ext cx="2857520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440" name="AutoShape 8" descr="Картинки по запросу &quot;зависимость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071546"/>
            <a:ext cx="7772400" cy="117159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Monotype Corsiva" pitchFamily="66" charset="0"/>
              </a:rPr>
              <a:t>Как предотвратить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2547938"/>
            <a:ext cx="7215239" cy="3524268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Общайтесь с ребенком</a:t>
            </a:r>
          </a:p>
          <a:p>
            <a:pPr algn="ctr">
              <a:buFont typeface="Wingdings" pitchFamily="2" charset="2"/>
              <a:buChar char="Ø"/>
            </a:pP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Выслушивайте друг друга</a:t>
            </a:r>
          </a:p>
          <a:p>
            <a:pPr>
              <a:buFont typeface="Wingdings" pitchFamily="2" charset="2"/>
              <a:buChar char="Ø"/>
            </a:pP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Ставьте себя на его место</a:t>
            </a:r>
          </a:p>
          <a:p>
            <a:pPr algn="ctr">
              <a:buFont typeface="Wingdings" pitchFamily="2" charset="2"/>
              <a:buChar char="Ø"/>
            </a:pP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Проводите время вместе</a:t>
            </a:r>
          </a:p>
          <a:p>
            <a:pPr>
              <a:buFont typeface="Wingdings" pitchFamily="2" charset="2"/>
              <a:buChar char="Ø"/>
            </a:pP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Дружите с его друзьями</a:t>
            </a:r>
          </a:p>
          <a:p>
            <a:pPr algn="ctr">
              <a:buFont typeface="Wingdings" pitchFamily="2" charset="2"/>
              <a:buChar char="Ø"/>
            </a:pP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Помните, что ваш ребенок уникален</a:t>
            </a:r>
          </a:p>
          <a:p>
            <a:pPr algn="ctr">
              <a:buFont typeface="Wingdings" pitchFamily="2" charset="2"/>
              <a:buChar char="Ø"/>
            </a:pP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Подавайте пример</a:t>
            </a:r>
            <a:endParaRPr lang="ru-RU" sz="7000" b="1" dirty="0" smtClean="0">
              <a:solidFill>
                <a:schemeClr val="tx1"/>
              </a:solidFill>
              <a:latin typeface="Monotype Corsiva" pitchFamily="66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Любите своего ребенка и принимайте его таким, какой он есть!</a:t>
            </a:r>
          </a:p>
          <a:p>
            <a:pPr algn="ctr"/>
            <a:endParaRPr lang="ru-RU" sz="7000" b="1" i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16386" name="AutoShape 2" descr="Картинки по запросу &quot;родители и дети фото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88" name="Picture 4" descr="Картинки по запросу &quot;родители и дети фото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2428893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90" name="Picture 6" descr="Картинки по запросу &quot;родители и дети фото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214290"/>
            <a:ext cx="2557462" cy="1500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92" name="Picture 8" descr="Картинки по запросу &quot;родители и дети фото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5429264"/>
            <a:ext cx="2786050" cy="14287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Берегите себя и своих  детей!</a:t>
            </a:r>
            <a:endParaRPr lang="ru-RU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128</TotalTime>
  <Words>232</Words>
  <Application>Microsoft Office PowerPoint</Application>
  <PresentationFormat>Экран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Осторожно, ПАВ !</vt:lpstr>
      <vt:lpstr>Что это такое ?</vt:lpstr>
      <vt:lpstr>          Причины употребления ПАВ детьми и подростками</vt:lpstr>
      <vt:lpstr>Слайд 4</vt:lpstr>
      <vt:lpstr>Зависимость от СНЮСа</vt:lpstr>
      <vt:lpstr>    Как предотвратить</vt:lpstr>
      <vt:lpstr>  Берегите себя и своих  детей!</vt:lpstr>
    </vt:vector>
  </TitlesOfParts>
  <Company>Kraftway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 № 171</dc:creator>
  <cp:lastModifiedBy>Пользователь</cp:lastModifiedBy>
  <cp:revision>15</cp:revision>
  <dcterms:created xsi:type="dcterms:W3CDTF">2019-12-25T12:16:03Z</dcterms:created>
  <dcterms:modified xsi:type="dcterms:W3CDTF">2020-01-10T18:52:21Z</dcterms:modified>
</cp:coreProperties>
</file>